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8" r:id="rId3"/>
    <p:sldId id="262" r:id="rId4"/>
    <p:sldId id="258" r:id="rId5"/>
    <p:sldId id="266" r:id="rId6"/>
    <p:sldId id="260" r:id="rId7"/>
    <p:sldId id="259" r:id="rId8"/>
    <p:sldId id="263" r:id="rId9"/>
    <p:sldId id="264" r:id="rId10"/>
    <p:sldId id="265" r:id="rId11"/>
    <p:sldId id="267" r:id="rId12"/>
    <p:sldId id="261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b Duncan" initials="BD" lastIdx="1" clrIdx="0">
    <p:extLst>
      <p:ext uri="{19B8F6BF-5375-455C-9EA6-DF929625EA0E}">
        <p15:presenceInfo xmlns:p15="http://schemas.microsoft.com/office/powerpoint/2012/main" userId="86b13386fca7b2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1B6B9-437F-47BE-9FB2-EB5C8774DA81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CB63-2B8D-42A0-A446-24D5587F2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2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259D-8CF7-4BB9-B33C-B052BC8B3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D9B4A-C84D-49B7-9685-2E4667A35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F881F-F778-41D6-80D6-7F49D053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300F-0C81-4AAA-9A08-A3802C0CD97E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B901B-F85A-4130-9232-D4C258BE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BDA87-28AF-4707-9F1B-34224340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7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013A-4EE9-4688-B179-0F7A4A9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62BEC-1D3E-487F-B7E0-EC9E0A07E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7E075-3EE1-4495-AFCB-4695693C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6DA4-FD82-41D2-A564-54C076688370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19164-7519-4BC6-A4D3-D6865EB0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E10F-9DDB-472F-B74C-01CD8AFB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4D8A9E-7321-41F7-A19D-1361407C1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4AFAE7-6C93-4D6F-B6B4-F016EDF46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8362-689A-4355-9F34-696BAE42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F22B-65D7-4715-809C-23D9D1324CA9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A3523-C7E2-4F77-A3C0-9A885E1D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3137E-2F19-43B2-B5CC-1EA9F21D0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1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2F6F-96DE-4429-B947-F1B7A0CA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811F0-36FB-4F58-9147-0DE19EC51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22197-0607-496E-BB4F-EB68E499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6F21-CDE2-4D84-9880-CDA02F60A267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34A42-3BCC-422A-B1E7-5C193B4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C5BBD-385D-40C0-9086-CF37C44F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4219367-401C-4CD8-9826-1B8F63F62B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356351"/>
            <a:ext cx="1309214" cy="45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3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5692-4F1B-4DB1-913C-C1792966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BAEEC-91E9-4BEA-9648-3E0F91134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EE367-A0C4-45F0-8703-5F758E8F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880F-1947-420E-B8F2-7030966AE25F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39DE5-B416-4A6D-A853-626A3B3BF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9370C-AE2B-42FC-891E-595474B9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9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5B490-F3D0-4B8F-8BA2-63C9F76E1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98C4C-4350-437F-B78C-3A617A5F3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EFE6E-66E8-4C7A-B90D-612EAA194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F15B0-F5D5-4BF6-96B7-FB781021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943A-7B6D-4B63-A3D5-C9331B01EAC5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74A6C-FB6C-4D7D-83E7-EBB7FF8AB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D946C-17C4-484E-A912-337ABAE0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FE9BE-5317-4E1B-9E98-F0D07487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BD696-6509-4DD1-9C52-D70EFA56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A3D06-738A-4D6B-A7A2-99436DA5E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2E7282-9AD4-49C5-B0FF-DC1332540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6F843-B322-4595-9043-68B69476E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EE95C-BC4C-4AA6-BB10-B40C6ED65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211A-4144-4C71-B497-2DDD6D5091D6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526EE3-7A07-4679-84CA-A5C1D69A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F43EA-A10C-4E5E-ACEE-1A309B35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8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F91F-5634-4C86-BE1C-64C6AD54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B8FE2-5204-4EC6-841F-867730AFF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8F15-708D-417C-83AC-295172958C7A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14F95-55FC-45E0-B173-0D40FF619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379E5-FC33-467F-B58C-952C9048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7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5E5288-556B-4A03-BD37-FD545490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0315-B336-46DA-A9FD-DE871E5805E6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59027A-ADB4-4230-88B9-E12E2F58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2E9F4-A62F-492B-84C4-C8AD8361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6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BC8F-310C-46AE-870A-083093FDB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48702-99FC-4479-8FA6-A4E5DAEB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D2AE8-E8A4-4BE1-80FE-1F478EBCE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7CEBF-1FB2-44FD-81C6-0DD92F71B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3E7E-2DA7-4675-BE2A-AE9C49D77D80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56D06-6380-4E4F-83F7-8956935B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97A64-7FA9-4BE9-97E9-F1E42D10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4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6F78E-0169-4E86-AB19-52107631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BDB322-DEC2-4287-9313-90494E826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7329F-97D0-4919-97CA-B2DF2F3F6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7DB5D-5F63-44D5-A21D-9DF1FEA1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D516-AB6C-4F34-9706-56A25ADD9ED6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ADE3C-BC92-4E26-9C33-D3AEC65D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F7DD4-3385-4A61-A5EF-CC30194F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1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5AD0BB-32B1-453C-AE35-0312A7B62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58FBF-6BCC-4EAD-9483-9218E4504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9E575-5DF5-40FB-B981-7C7999EC1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14E4C-9387-4ECB-B522-E4F933A5302D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D6929-C9DD-44AB-ACBD-ADA9C820B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79891-EF03-4D62-BD93-861C407ED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7BA8-7CE9-47F3-A40B-A74169C96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30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FC03DE7E-2BB5-4A18-9750-41100602F32B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61F8BCE2-AE33-4DA6-8B89-9107947880F8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FE2BD6F4-A7EA-4C06-8374-E7B1ABEBA106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8B75E-7269-47D0-A462-2F6DB298DE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Aquatic Vegetation of Ballston Lake, New York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8230E-AF7B-4911-AFA0-FC3377DB46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Prepared By </a:t>
            </a:r>
          </a:p>
          <a:p>
            <a:r>
              <a:rPr lang="en-US" dirty="0"/>
              <a:t>Lawrence Eichler, Research Scientist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Prepared for </a:t>
            </a:r>
          </a:p>
          <a:p>
            <a:r>
              <a:rPr lang="en-US" dirty="0"/>
              <a:t> Ballston Lake Improvement Association &amp; The Capital-Mohawk Partnership for  Regional Invasive Species Management (PRISM) 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D9EC51E-D6B5-4298-B084-FBE486102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76" y="541270"/>
            <a:ext cx="5658301" cy="198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DFBB1AD-1E09-4C55-8735-C5282D53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541" y="5545877"/>
            <a:ext cx="3168072" cy="10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AD8A9-E086-484A-9F13-B985D123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3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0F60-FEBC-4AAB-ACCE-301623B3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Outreach - Flyer</a:t>
            </a:r>
          </a:p>
        </p:txBody>
      </p:sp>
      <p:pic>
        <p:nvPicPr>
          <p:cNvPr id="4" name="id-FC03DE7E-2BB5-4A18-9750-41100602F32B" descr="Image">
            <a:extLst>
              <a:ext uri="{FF2B5EF4-FFF2-40B4-BE49-F238E27FC236}">
                <a16:creationId xmlns:a16="http://schemas.microsoft.com/office/drawing/2014/main" id="{95BE20AD-579C-4CEE-97C3-43F5255CB50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6" y="1542472"/>
            <a:ext cx="4294908" cy="5088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39808D-84AE-4A41-A9FA-8A2D8739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2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20B67-DFB7-4E4A-9145-4137B460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Outreach – Lake Bulletin</a:t>
            </a:r>
          </a:p>
        </p:txBody>
      </p:sp>
      <p:pic>
        <p:nvPicPr>
          <p:cNvPr id="4" name="id-61F8BCE2-AE33-4DA6-8B89-9107947880F8" descr="Image">
            <a:extLst>
              <a:ext uri="{FF2B5EF4-FFF2-40B4-BE49-F238E27FC236}">
                <a16:creationId xmlns:a16="http://schemas.microsoft.com/office/drawing/2014/main" id="{1A0FA546-7AFE-4414-B79A-37BA91A0EF4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82" y="1339708"/>
            <a:ext cx="6613236" cy="50795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AF8687-B8E6-482A-9CC6-7786FC93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9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0424-88A4-4646-BB9D-5C6C212E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011D8-8DEA-41A3-92A7-FC1F2F79C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AE7FE-1F5C-45E1-A6AB-E70C0236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8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83BA-B7BD-4E87-98AA-62E53A7A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Ballston Lake, Saratoga County, NY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409BC0-5395-4AAF-ADE9-9C214F2650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05" y="1825625"/>
            <a:ext cx="40127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74EFF-DBC2-4681-96F3-C10E3568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4DD9-4986-493C-A682-FFBF0FA3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BB8F891-B008-461F-BB57-8A767BD58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3" y="1610810"/>
            <a:ext cx="3944485" cy="296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EF2F9E5-4715-44EC-9AB3-B89099523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81" y="3519743"/>
            <a:ext cx="3944486" cy="298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98F52C-5B67-4FC8-8C94-0A16F821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8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CB4C-3B27-4719-9DE8-E61AB54A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of Ballston Lake with point intercept survey locations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2FAB7C-E3CD-412B-924E-9E0BC250BB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8583" r="5751" b="4554"/>
          <a:stretch/>
        </p:blipFill>
        <p:spPr bwMode="auto">
          <a:xfrm>
            <a:off x="2567708" y="1690689"/>
            <a:ext cx="4341091" cy="4990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93EC7-E58A-4EC3-8A9F-68D10E017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0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57BB-2B6C-4B8A-8D24-66E5DCB5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Frequency of Occurrence </a:t>
            </a:r>
            <a:br>
              <a:rPr lang="en-US" dirty="0"/>
            </a:br>
            <a:r>
              <a:rPr lang="en-US" dirty="0"/>
              <a:t>Ballston Lake, August 2019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123668-14C7-40D8-B1BC-3667F63536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45" y="1956326"/>
            <a:ext cx="7241309" cy="40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BB0E04-A6BD-4066-82A9-F985F0F07333}"/>
              </a:ext>
            </a:extLst>
          </p:cNvPr>
          <p:cNvSpPr txBox="1"/>
          <p:nvPr/>
        </p:nvSpPr>
        <p:spPr>
          <a:xfrm>
            <a:off x="4073238" y="6117146"/>
            <a:ext cx="1856508" cy="338554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Invasive Species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049488-0BFC-4202-8125-3915D3D4A510}"/>
              </a:ext>
            </a:extLst>
          </p:cNvPr>
          <p:cNvSpPr txBox="1"/>
          <p:nvPr/>
        </p:nvSpPr>
        <p:spPr>
          <a:xfrm>
            <a:off x="8099713" y="2456873"/>
            <a:ext cx="41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FE2B33-01E6-40BA-934C-2C325563CA4F}"/>
              </a:ext>
            </a:extLst>
          </p:cNvPr>
          <p:cNvSpPr txBox="1"/>
          <p:nvPr/>
        </p:nvSpPr>
        <p:spPr>
          <a:xfrm>
            <a:off x="8108661" y="3223057"/>
            <a:ext cx="41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4715D-861C-454B-AD19-9DE2490F0180}"/>
              </a:ext>
            </a:extLst>
          </p:cNvPr>
          <p:cNvSpPr txBox="1"/>
          <p:nvPr/>
        </p:nvSpPr>
        <p:spPr>
          <a:xfrm>
            <a:off x="8108661" y="5023218"/>
            <a:ext cx="41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25ABC-645B-40C4-989C-E2263232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9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C50D-B40A-4C5A-8B1F-741D766D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Distribution of </a:t>
            </a:r>
            <a:r>
              <a:rPr lang="en-US" dirty="0" err="1"/>
              <a:t>Coontail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D6D1533-1328-41F6-943C-3FEC1ACB0B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2"/>
          <a:stretch/>
        </p:blipFill>
        <p:spPr bwMode="auto">
          <a:xfrm>
            <a:off x="1547091" y="1403337"/>
            <a:ext cx="6049817" cy="529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D9E0D-951C-4E5F-9813-6F557BAE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7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726B-39C8-4920-82A0-79C02388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Distribution of </a:t>
            </a:r>
            <a:r>
              <a:rPr lang="en-US" dirty="0" err="1"/>
              <a:t>Eurasion</a:t>
            </a:r>
            <a:r>
              <a:rPr lang="en-US" dirty="0"/>
              <a:t> watermilfoil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416A84-F1BD-4842-9890-6D49D51F08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6" t="12512" r="18417" b="7625"/>
          <a:stretch/>
        </p:blipFill>
        <p:spPr bwMode="auto">
          <a:xfrm>
            <a:off x="2156690" y="1818041"/>
            <a:ext cx="4830619" cy="484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9893D23-78B0-41DC-8FA8-65E3255E4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81" y="4761490"/>
            <a:ext cx="18954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AAA5ED-B01E-4312-82DF-347442C7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3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BA906-D058-4962-A467-A79A0250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Distribution of </a:t>
            </a:r>
            <a:r>
              <a:rPr lang="en-US" dirty="0" err="1"/>
              <a:t>Waterchestnut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81BBDC-9011-4E34-AEE6-5D969CD96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t="1172"/>
          <a:stretch/>
        </p:blipFill>
        <p:spPr bwMode="auto">
          <a:xfrm>
            <a:off x="1034471" y="1533235"/>
            <a:ext cx="6626869" cy="48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317A7-C6F4-4CF7-82A4-6589DB5C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2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D3EA-C4A2-4F9A-A486-3CCE3955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Outreach – Boat ramp sign</a:t>
            </a:r>
          </a:p>
        </p:txBody>
      </p:sp>
      <p:pic>
        <p:nvPicPr>
          <p:cNvPr id="5" name="id-FE2BD6F4-A7EA-4C06-8374-E7B1ABEBA106" descr="Image">
            <a:extLst>
              <a:ext uri="{FF2B5EF4-FFF2-40B4-BE49-F238E27FC236}">
                <a16:creationId xmlns:a16="http://schemas.microsoft.com/office/drawing/2014/main" id="{21BC8B45-9FC9-4B38-AB5F-657B7889D5C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67"/>
          <a:stretch>
            <a:fillRect/>
          </a:stretch>
        </p:blipFill>
        <p:spPr bwMode="auto">
          <a:xfrm>
            <a:off x="2356009" y="1357746"/>
            <a:ext cx="4488136" cy="53451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40947-DF7F-4BC7-830C-EFD019F0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BA8-7CE9-47F3-A40B-A74169C961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10807"/>
      </p:ext>
    </p:extLst>
  </p:cSld>
  <p:clrMapOvr>
    <a:masterClrMapping/>
  </p:clrMapOvr>
</p:sld>
</file>

<file path=ppt/theme/theme1.xml><?xml version="1.0" encoding="utf-8"?>
<a:theme xmlns:a="http://schemas.openxmlformats.org/drawingml/2006/main" name="Graph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GraphPaper</Template>
  <TotalTime>149</TotalTime>
  <Words>114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GraphPaper</vt:lpstr>
      <vt:lpstr>Aquatic Vegetation of Ballston Lake, New York </vt:lpstr>
      <vt:lpstr>Ballston Lake, Saratoga County, NY</vt:lpstr>
      <vt:lpstr>Sampling</vt:lpstr>
      <vt:lpstr>Map of Ballston Lake with point intercept survey locations</vt:lpstr>
      <vt:lpstr>Percent Frequency of Occurrence  Ballston Lake, August 2019</vt:lpstr>
      <vt:lpstr>1. Distribution of Coontail</vt:lpstr>
      <vt:lpstr>2. Distribution of Eurasion watermilfoil</vt:lpstr>
      <vt:lpstr>3. Distribution of Waterchestnut</vt:lpstr>
      <vt:lpstr>Public Outreach – Boat ramp sign</vt:lpstr>
      <vt:lpstr>Public Outreach - Flyer</vt:lpstr>
      <vt:lpstr>Public Outreach – Lake Bulletin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Dave’s Presentation</dc:title>
  <dc:creator>Bob Duncan</dc:creator>
  <cp:lastModifiedBy>Bob Duncan</cp:lastModifiedBy>
  <cp:revision>18</cp:revision>
  <dcterms:created xsi:type="dcterms:W3CDTF">2019-11-20T18:07:11Z</dcterms:created>
  <dcterms:modified xsi:type="dcterms:W3CDTF">2019-12-09T20:53:00Z</dcterms:modified>
</cp:coreProperties>
</file>