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1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4A4-7681-4FAB-ACAE-BFD506F0124F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FE0-7F8C-4FF1-BDB1-2481A879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4A4-7681-4FAB-ACAE-BFD506F0124F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FE0-7F8C-4FF1-BDB1-2481A879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7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4A4-7681-4FAB-ACAE-BFD506F0124F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FE0-7F8C-4FF1-BDB1-2481A879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0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4A4-7681-4FAB-ACAE-BFD506F0124F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FE0-7F8C-4FF1-BDB1-2481A879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4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4A4-7681-4FAB-ACAE-BFD506F0124F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FE0-7F8C-4FF1-BDB1-2481A879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4A4-7681-4FAB-ACAE-BFD506F0124F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FE0-7F8C-4FF1-BDB1-2481A879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5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4A4-7681-4FAB-ACAE-BFD506F0124F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FE0-7F8C-4FF1-BDB1-2481A879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6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4A4-7681-4FAB-ACAE-BFD506F0124F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FE0-7F8C-4FF1-BDB1-2481A879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0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4A4-7681-4FAB-ACAE-BFD506F0124F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FE0-7F8C-4FF1-BDB1-2481A879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8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4A4-7681-4FAB-ACAE-BFD506F0124F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FE0-7F8C-4FF1-BDB1-2481A879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3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4A4-7681-4FAB-ACAE-BFD506F0124F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6FE0-7F8C-4FF1-BDB1-2481A879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14A4-7681-4FAB-ACAE-BFD506F0124F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B6FE0-7F8C-4FF1-BDB1-2481A8799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2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76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Lesser Celandine Management at Ann Lee Pond Nature and Historic Preserve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48" y="2973305"/>
            <a:ext cx="4681728" cy="312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6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70155"/>
            <a:ext cx="5181600" cy="5606808"/>
          </a:xfrm>
        </p:spPr>
        <p:txBody>
          <a:bodyPr>
            <a:normAutofit/>
          </a:bodyPr>
          <a:lstStyle/>
          <a:p>
            <a:r>
              <a:rPr lang="en-US" dirty="0" smtClean="0"/>
              <a:t>Dedicated as a county preserve in 1978</a:t>
            </a:r>
          </a:p>
          <a:p>
            <a:r>
              <a:rPr lang="en-US" dirty="0" smtClean="0"/>
              <a:t>180-acre </a:t>
            </a:r>
            <a:r>
              <a:rPr lang="en-US" dirty="0"/>
              <a:t>urban oasis includes a large pond, wetlands, forest and meadows.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bundance native plants. </a:t>
            </a:r>
          </a:p>
          <a:p>
            <a:r>
              <a:rPr lang="en-US" dirty="0" smtClean="0"/>
              <a:t>More </a:t>
            </a:r>
            <a:r>
              <a:rPr lang="en-US" dirty="0"/>
              <a:t>than 80 species of birds have been observed at the pond and in surrounding areas. 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wildlife </a:t>
            </a:r>
            <a:r>
              <a:rPr lang="en-US" dirty="0" smtClean="0"/>
              <a:t>include </a:t>
            </a:r>
            <a:r>
              <a:rPr lang="en-US" dirty="0"/>
              <a:t>beaver, chipmunks, muskrat, </a:t>
            </a:r>
            <a:r>
              <a:rPr lang="en-US" dirty="0" smtClean="0"/>
              <a:t>coyote, fisher and deer</a:t>
            </a:r>
            <a:r>
              <a:rPr lang="en-US" dirty="0"/>
              <a:t> </a:t>
            </a:r>
            <a:r>
              <a:rPr lang="en-US" dirty="0" smtClean="0"/>
              <a:t>and a variety or amphibians, reptiles and fish.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40" y="569913"/>
            <a:ext cx="4332720" cy="5607050"/>
          </a:xfrm>
        </p:spPr>
      </p:pic>
    </p:spTree>
    <p:extLst>
      <p:ext uri="{BB962C8B-B14F-4D97-AF65-F5344CB8AC3E}">
        <p14:creationId xmlns:p14="http://schemas.microsoft.com/office/powerpoint/2010/main" val="325033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45459"/>
            <a:ext cx="5181600" cy="5531504"/>
          </a:xfrm>
        </p:spPr>
        <p:txBody>
          <a:bodyPr/>
          <a:lstStyle/>
          <a:p>
            <a:r>
              <a:rPr lang="en-US" dirty="0" smtClean="0"/>
              <a:t>Lesser Celandine first reported in the preserve 2019</a:t>
            </a:r>
          </a:p>
          <a:p>
            <a:r>
              <a:rPr lang="en-US" dirty="0" smtClean="0"/>
              <a:t>Proposal submitted to PRISM in 2021 to remove areas of infestation by treating them with herbicide</a:t>
            </a:r>
          </a:p>
          <a:p>
            <a:r>
              <a:rPr lang="en-US" dirty="0" smtClean="0"/>
              <a:t>Proposal submitted 2022 to repeat treatment</a:t>
            </a:r>
          </a:p>
          <a:p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99" y="806824"/>
            <a:ext cx="4923402" cy="5370139"/>
          </a:xfrm>
        </p:spPr>
      </p:pic>
    </p:spTree>
    <p:extLst>
      <p:ext uri="{BB962C8B-B14F-4D97-AF65-F5344CB8AC3E}">
        <p14:creationId xmlns:p14="http://schemas.microsoft.com/office/powerpoint/2010/main" val="3486395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260" y="912137"/>
            <a:ext cx="4954691" cy="5109825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93806" y="989704"/>
            <a:ext cx="5459994" cy="4954690"/>
          </a:xfrm>
        </p:spPr>
      </p:pic>
    </p:spTree>
    <p:extLst>
      <p:ext uri="{BB962C8B-B14F-4D97-AF65-F5344CB8AC3E}">
        <p14:creationId xmlns:p14="http://schemas.microsoft.com/office/powerpoint/2010/main" val="331607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Invasive Species Education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0498"/>
            <a:ext cx="10515600" cy="3185223"/>
          </a:xfrm>
        </p:spPr>
      </p:pic>
    </p:spTree>
    <p:extLst>
      <p:ext uri="{BB962C8B-B14F-4D97-AF65-F5344CB8AC3E}">
        <p14:creationId xmlns:p14="http://schemas.microsoft.com/office/powerpoint/2010/main" val="181277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69" t="12981" r="59843" b="7235"/>
          <a:stretch/>
        </p:blipFill>
        <p:spPr>
          <a:xfrm>
            <a:off x="1394427" y="114306"/>
            <a:ext cx="9191098" cy="65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3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10170</TotalTime>
  <Words>112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Lesser Celandine Management at Ann Lee Pond Nature and Historic Preserve</vt:lpstr>
      <vt:lpstr>PowerPoint Presentation</vt:lpstr>
      <vt:lpstr>PowerPoint Presentation</vt:lpstr>
      <vt:lpstr>PowerPoint Presentation</vt:lpstr>
      <vt:lpstr>  Invasive Species Education</vt:lpstr>
      <vt:lpstr>PowerPoint Presentation</vt:lpstr>
    </vt:vector>
  </TitlesOfParts>
  <Company>County Of Albany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Lesser Celandine Management at Ann Lee Pond Nature and Historic Preserve</dc:title>
  <dc:creator>DeGaetano, Laura</dc:creator>
  <cp:lastModifiedBy>DeGaetano, Laura</cp:lastModifiedBy>
  <cp:revision>24</cp:revision>
  <cp:lastPrinted>2022-12-05T16:10:02Z</cp:lastPrinted>
  <dcterms:created xsi:type="dcterms:W3CDTF">2021-11-29T14:22:26Z</dcterms:created>
  <dcterms:modified xsi:type="dcterms:W3CDTF">2022-12-12T18:23:31Z</dcterms:modified>
</cp:coreProperties>
</file>